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622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638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57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5776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7963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12241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54141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6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629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46631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77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BEFEC3-1270-44E5-9464-0B8BA9188909}" type="datetimeFigureOut">
              <a:rPr lang="tr-TR" smtClean="0"/>
              <a:t>23.12.2023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A7D2728-784F-4C7F-AA3A-9B23569C06E0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363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 smtClean="0"/>
              <a:t>Arduino</a:t>
            </a:r>
            <a:r>
              <a:rPr lang="tr-TR" dirty="0" smtClean="0"/>
              <a:t> projesi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Kuluçka makinesi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5224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51678" y="283531"/>
            <a:ext cx="10178322" cy="1492132"/>
          </a:xfrm>
        </p:spPr>
        <p:txBody>
          <a:bodyPr/>
          <a:lstStyle/>
          <a:p>
            <a:r>
              <a:rPr lang="tr-TR" dirty="0" smtClean="0"/>
              <a:t>Projedeki parçalar                                     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625" y="1900538"/>
            <a:ext cx="5256214" cy="35941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952735" y="2047511"/>
            <a:ext cx="42919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Arduino</a:t>
            </a:r>
            <a:r>
              <a:rPr lang="tr-TR" dirty="0"/>
              <a:t> tabanlı bir sıcaklık ve nem ölçer, genellikle bir sıcaklık </a:t>
            </a:r>
            <a:r>
              <a:rPr lang="tr-TR" dirty="0" err="1"/>
              <a:t>sensörü</a:t>
            </a:r>
            <a:r>
              <a:rPr lang="tr-TR" dirty="0"/>
              <a:t> ve bir nem </a:t>
            </a:r>
            <a:r>
              <a:rPr lang="tr-TR" dirty="0" err="1"/>
              <a:t>sensörü</a:t>
            </a:r>
            <a:r>
              <a:rPr lang="tr-TR" dirty="0"/>
              <a:t> kullanır. Sıcaklık </a:t>
            </a:r>
            <a:r>
              <a:rPr lang="tr-TR" dirty="0" err="1"/>
              <a:t>sensörü</a:t>
            </a:r>
            <a:r>
              <a:rPr lang="tr-TR" dirty="0"/>
              <a:t>, analog veya dijital bir </a:t>
            </a:r>
            <a:r>
              <a:rPr lang="tr-TR" dirty="0" err="1"/>
              <a:t>pin</a:t>
            </a:r>
            <a:r>
              <a:rPr lang="tr-TR" dirty="0"/>
              <a:t> aracılığıyla </a:t>
            </a:r>
            <a:r>
              <a:rPr lang="tr-TR" dirty="0" err="1"/>
              <a:t>Arduino'ya</a:t>
            </a:r>
            <a:r>
              <a:rPr lang="tr-TR" dirty="0"/>
              <a:t> bağlanırken, nem </a:t>
            </a:r>
            <a:r>
              <a:rPr lang="tr-TR" dirty="0" err="1"/>
              <a:t>sensörü</a:t>
            </a:r>
            <a:r>
              <a:rPr lang="tr-TR" dirty="0"/>
              <a:t> de genellikle dijital bir </a:t>
            </a:r>
            <a:r>
              <a:rPr lang="tr-TR" dirty="0" err="1"/>
              <a:t>pin</a:t>
            </a:r>
            <a:r>
              <a:rPr lang="tr-TR" dirty="0"/>
              <a:t> kullanarak </a:t>
            </a:r>
            <a:r>
              <a:rPr lang="tr-TR" dirty="0" err="1"/>
              <a:t>Arduino'ya</a:t>
            </a:r>
            <a:r>
              <a:rPr lang="tr-TR" dirty="0"/>
              <a:t> bağlanır. </a:t>
            </a:r>
            <a:r>
              <a:rPr lang="tr-TR" dirty="0" err="1"/>
              <a:t>Arduino</a:t>
            </a:r>
            <a:r>
              <a:rPr lang="tr-TR" dirty="0"/>
              <a:t>, bu </a:t>
            </a:r>
            <a:r>
              <a:rPr lang="tr-TR" dirty="0" err="1"/>
              <a:t>sensörlerden</a:t>
            </a:r>
            <a:r>
              <a:rPr lang="tr-TR" dirty="0"/>
              <a:t> gelen verileri okur ve kullanıcının programına göre belirlenen çıkış </a:t>
            </a:r>
            <a:r>
              <a:rPr lang="tr-TR" dirty="0" err="1"/>
              <a:t>pinleri</a:t>
            </a:r>
            <a:r>
              <a:rPr lang="tr-TR" dirty="0"/>
              <a:t> aracılığıyla sıcaklık ve nem değerlerini ekrana bastırabilir veya başka bir çıkışa aktarabilir.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1250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35203" y="473000"/>
            <a:ext cx="10178322" cy="1149853"/>
          </a:xfrm>
        </p:spPr>
        <p:txBody>
          <a:bodyPr/>
          <a:lstStyle/>
          <a:p>
            <a:r>
              <a:rPr lang="tr-TR" dirty="0" smtClean="0"/>
              <a:t>Büyük boy </a:t>
            </a:r>
            <a:r>
              <a:rPr lang="tr-TR" dirty="0" err="1" smtClean="0"/>
              <a:t>breadboard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483" y="1816851"/>
            <a:ext cx="4501721" cy="359410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6266699" y="2129889"/>
            <a:ext cx="46072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Breadboard</a:t>
            </a:r>
            <a:r>
              <a:rPr lang="tr-TR" dirty="0"/>
              <a:t>, </a:t>
            </a:r>
            <a:r>
              <a:rPr lang="tr-TR" dirty="0" err="1"/>
              <a:t>Arduino</a:t>
            </a:r>
            <a:r>
              <a:rPr lang="tr-TR" dirty="0"/>
              <a:t> projelerinde elektronik devreleri geçici olarak birleştirmek ve prototipler oluşturmak için kullanılan bir bağlantı panosudur. </a:t>
            </a:r>
            <a:r>
              <a:rPr lang="tr-TR" dirty="0" err="1"/>
              <a:t>Arduino</a:t>
            </a:r>
            <a:r>
              <a:rPr lang="tr-TR" dirty="0"/>
              <a:t> ile birlikte kullanılarak, devreleri düzenlemek ve bileşenleri bağlamak için pratik bir platform sağlar.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736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Dht11 ısı ve nem </a:t>
            </a:r>
            <a:r>
              <a:rPr lang="tr-TR" dirty="0" err="1" smtClean="0"/>
              <a:t>sensörü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148" y="2017026"/>
            <a:ext cx="3571875" cy="3571875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6005384" y="2199502"/>
            <a:ext cx="4283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DHT 11 sıcaklık </a:t>
            </a:r>
            <a:r>
              <a:rPr lang="tr-TR" dirty="0"/>
              <a:t>ve nem ölçer, çevresel koşulları ölçerek bu değerleri kullanıcının belirlediği bir formatta gösterir, izler veya kaydeder, böylece kullanıcı ortamın sıcaklık ve nemini takip edebilir.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640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NOKIA 5110 LCD MODÜL 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570" y="2088291"/>
            <a:ext cx="3594100" cy="359410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5782962" y="2368377"/>
            <a:ext cx="426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Nokia LCD modülü, </a:t>
            </a:r>
            <a:r>
              <a:rPr lang="tr-TR" dirty="0" err="1"/>
              <a:t>Arduino</a:t>
            </a:r>
            <a:r>
              <a:rPr lang="tr-TR" dirty="0"/>
              <a:t> projelerinde bilgi </a:t>
            </a:r>
            <a:r>
              <a:rPr lang="tr-TR" dirty="0" err="1"/>
              <a:t>ekranlamak</a:t>
            </a:r>
            <a:r>
              <a:rPr lang="tr-TR" dirty="0"/>
              <a:t> için kullanılan bir grafik ekran modülüdür. </a:t>
            </a:r>
            <a:r>
              <a:rPr lang="tr-TR" dirty="0" err="1"/>
              <a:t>Mikrodenetleyici</a:t>
            </a:r>
            <a:r>
              <a:rPr lang="tr-TR" dirty="0"/>
              <a:t> tabanlı projelerde metin ve grafikleri görsel olarak sunmak için kullanılabilir. </a:t>
            </a:r>
            <a:r>
              <a:rPr lang="tr-TR" dirty="0" err="1"/>
              <a:t>Arduino</a:t>
            </a:r>
            <a:r>
              <a:rPr lang="tr-TR" dirty="0"/>
              <a:t> üzerinde programlanabilir ve genellikle </a:t>
            </a:r>
            <a:r>
              <a:rPr lang="tr-TR" dirty="0" err="1"/>
              <a:t>sensör</a:t>
            </a:r>
            <a:r>
              <a:rPr lang="tr-TR" dirty="0"/>
              <a:t> değerleri, metin mesajları veya özel grafikler gibi bilgileri kullanıcılara göstermek için tercih edilir.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3487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	dişi erkek         </a:t>
            </a:r>
            <a:r>
              <a:rPr lang="tr-TR" dirty="0" err="1" smtClean="0"/>
              <a:t>erkek</a:t>
            </a:r>
            <a:r>
              <a:rPr lang="tr-TR" dirty="0" smtClean="0"/>
              <a:t> </a:t>
            </a:r>
            <a:r>
              <a:rPr lang="tr-TR" dirty="0" err="1" smtClean="0"/>
              <a:t>erkek</a:t>
            </a:r>
            <a:r>
              <a:rPr lang="tr-TR" dirty="0" smtClean="0"/>
              <a:t> </a:t>
            </a:r>
            <a:br>
              <a:rPr lang="tr-TR" dirty="0" smtClean="0"/>
            </a:br>
            <a:r>
              <a:rPr lang="tr-TR" dirty="0"/>
              <a:t> </a:t>
            </a:r>
            <a:r>
              <a:rPr lang="tr-TR" dirty="0" smtClean="0"/>
              <a:t>                 </a:t>
            </a:r>
            <a:r>
              <a:rPr lang="tr-TR" dirty="0" err="1" smtClean="0"/>
              <a:t>Jumper</a:t>
            </a:r>
            <a:r>
              <a:rPr lang="tr-TR" dirty="0" smtClean="0"/>
              <a:t> kablo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274" y="2220097"/>
            <a:ext cx="3594100" cy="35941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93" y="2220097"/>
            <a:ext cx="369621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0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   9v PİL ve başlığı     </a:t>
            </a:r>
            <a:r>
              <a:rPr lang="tr-TR" dirty="0" err="1" smtClean="0"/>
              <a:t>Usb</a:t>
            </a:r>
            <a:r>
              <a:rPr lang="tr-TR" dirty="0" smtClean="0"/>
              <a:t> kablo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502" y="2825577"/>
            <a:ext cx="3010673" cy="219950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723971"/>
            <a:ext cx="3204992" cy="440271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137" y="2825578"/>
            <a:ext cx="2785419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0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TINKERCAD ÇİZİMİ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930" y="2286000"/>
            <a:ext cx="8130746" cy="40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5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PROJENİN KODLARI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174" y="1235676"/>
            <a:ext cx="5478161" cy="53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143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TM10001106[[fn=Rozet]]</Template>
  <TotalTime>152</TotalTime>
  <Words>219</Words>
  <Application>Microsoft Office PowerPoint</Application>
  <PresentationFormat>Geniş ekran</PresentationFormat>
  <Paragraphs>14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Impact</vt:lpstr>
      <vt:lpstr>Badge</vt:lpstr>
      <vt:lpstr>Arduino projesi</vt:lpstr>
      <vt:lpstr>Projedeki parçalar                                     </vt:lpstr>
      <vt:lpstr>Büyük boy breadboard</vt:lpstr>
      <vt:lpstr>Dht11 ısı ve nem sensörü</vt:lpstr>
      <vt:lpstr>NOKIA 5110 LCD MODÜL </vt:lpstr>
      <vt:lpstr> dişi erkek         erkek erkek                    Jumper kablo</vt:lpstr>
      <vt:lpstr>     9v PİL ve başlığı     Usb kablo</vt:lpstr>
      <vt:lpstr>TINKERCAD ÇİZİMİ</vt:lpstr>
      <vt:lpstr>PROJENİN KODLARI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projesi</dc:title>
  <dc:creator>burak bozoğlu</dc:creator>
  <cp:lastModifiedBy>burak bozoğlu</cp:lastModifiedBy>
  <cp:revision>7</cp:revision>
  <dcterms:created xsi:type="dcterms:W3CDTF">2023-12-23T08:23:25Z</dcterms:created>
  <dcterms:modified xsi:type="dcterms:W3CDTF">2023-12-23T10:55:51Z</dcterms:modified>
</cp:coreProperties>
</file>